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74" r:id="rId6"/>
    <p:sldId id="273" r:id="rId7"/>
    <p:sldId id="259" r:id="rId8"/>
    <p:sldId id="283" r:id="rId9"/>
    <p:sldId id="260" r:id="rId10"/>
    <p:sldId id="264" r:id="rId11"/>
    <p:sldId id="261" r:id="rId12"/>
    <p:sldId id="262" r:id="rId13"/>
    <p:sldId id="263" r:id="rId14"/>
    <p:sldId id="265" r:id="rId15"/>
    <p:sldId id="266" r:id="rId16"/>
    <p:sldId id="277" r:id="rId17"/>
    <p:sldId id="275" r:id="rId18"/>
    <p:sldId id="267" r:id="rId19"/>
    <p:sldId id="276" r:id="rId20"/>
    <p:sldId id="279" r:id="rId21"/>
    <p:sldId id="280" r:id="rId22"/>
    <p:sldId id="282" r:id="rId23"/>
    <p:sldId id="284" r:id="rId24"/>
    <p:sldId id="268" r:id="rId25"/>
    <p:sldId id="269" r:id="rId26"/>
    <p:sldId id="270" r:id="rId27"/>
    <p:sldId id="271" r:id="rId28"/>
    <p:sldId id="27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0ABC-D8C8-4A34-8D81-D2878596C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896E6-B80A-43C0-BCAB-8B2062537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CF27-AF4E-47D3-8378-6B5470CC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D7144-80D0-4FD3-A510-BCFFBD71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3951-FB09-4BF2-8C7B-B22FCEE8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463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3E93-95D3-4372-BBB8-2EB04B6F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29B95-4331-43B3-9AAE-E3B8B5D7A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73C01-ADB8-41F2-95DE-1CF960C6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27216-8902-4980-B224-26B07019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922-65FA-4991-9B97-77C396AF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25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993A6-5E8F-44DD-AB4E-1DCDB7CD9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80D83-E930-48A2-AFD0-28002B973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3118-B8CA-4A29-ABBE-3AB7F35F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291EB-8F74-437A-866F-7736E56B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63BDD-5814-4B35-A042-B387DDC0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282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9D78-CC1E-49DF-8117-C9BA05EA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1131-80C6-437E-A596-E6C1F39A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88EF7-E58D-41DB-8698-4F811420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70239-C0E6-4826-8EA9-83415EBB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AEF81-9DA2-485E-99F8-993E4F85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03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9E78-76D3-4289-944F-DF991873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813C7-54DD-4330-BF19-41532E38C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1D61C-274E-41E5-B76A-AD06301CB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3005A-AC6D-495E-AF8D-A415C324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BCEAA-6E30-4733-8815-9AC8B15F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887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765C-A89A-479B-8724-B8819D43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799F-2C11-40E6-9557-22CDBBED8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18262-B2C3-4E56-AE7C-4032BBF29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7AAC6-940C-4651-A4CC-E790D8B8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05AEF-76B7-4D56-A742-DE47BE61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B992E-1A93-4197-B11C-9F19F0CB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45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BAF4-6A61-4E63-9C8A-07D4E7E4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D8684-53FA-40C2-8CAB-970EB7357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6C233-B212-4747-8D20-8BBCF882B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8AE13-6ED1-4555-8EF1-68A071ADD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9D538-8F90-4C4D-8B26-3628DDA47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F7B9F0-0EF3-4430-96B9-0D724791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FFB37-BAE5-452C-8534-39A2A0EA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04ED9-D293-4EF1-B16C-F7E21480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75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FD89-C991-4742-90E5-1A2EDFF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7E264-E34B-4AE8-8334-C429D791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DE220-F44E-4FA0-B9B3-2322C17D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DD8AD-03F0-4F36-A0A4-13A2E7C1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002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AEF07-2F36-4E2A-8041-4F9FD2E1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54AD3-CFC4-49B3-8E83-EA23278F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06094-A1B3-46B8-95AF-CA27119C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26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4A3C-36B7-44E5-8A09-3259CB59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1C2D-0E57-42EF-B58E-E36679D67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AF9C1-D212-44AB-B6C3-5DCAFAE46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745E6-7F40-4E90-91CE-B23CAC1F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59FCC-7328-424F-BA42-D43C5ED4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53F4E-33C7-49A5-B646-39ADB1B0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23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344A-6493-41D6-BF51-033563CF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2624AC-C69C-46ED-8794-0C276D3DA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334A4-7064-4043-AD22-3BB6B3F19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3F115-934E-41F3-9387-517F5A9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4D4E-24E7-4E1C-B26C-A819BC2D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72FE4-B114-4474-A92E-A16FE03B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861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3FC80-C56F-473A-8DE4-1D772F15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C5223-D8E2-433E-9E8B-E97FDFBF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2FD74-27A3-4D3D-8E5C-E1AE63DF2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D742E-0134-4A01-B575-6354CF2907B5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94AB2-D1D0-4A3C-8C46-C1DC70558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E3C71-D5F1-42B0-8EC6-BD15A3420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24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eshow.geoffspielman.com/gamesocket/?ip=24.212.142.167&amp;EIO=3&amp;transport=polling&amp;t=N7C6_EQ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6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3C1955-DDDB-4E2E-B08F-43C709D2B103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4837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C075ED8-F814-4DDC-A12C-52BF72673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" t="6388" r="4560" b="7778"/>
          <a:stretch/>
        </p:blipFill>
        <p:spPr bwMode="auto">
          <a:xfrm>
            <a:off x="2733675" y="438150"/>
            <a:ext cx="5953125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898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0731AB-AA8B-4D56-9ED3-FFB83C1381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0839" y="487566"/>
            <a:ext cx="8067160" cy="52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5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28DBB6-0C1D-4B8F-B4BD-C160AA8C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74" y="571880"/>
            <a:ext cx="8062433" cy="520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69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C10F46-AFEA-4F76-847C-6B5D8A93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79" y="351995"/>
            <a:ext cx="7468642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72160" y="1730066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722460" y="568013"/>
            <a:ext cx="1687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“join game”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78EACB-9475-46A5-A8D8-C4356A0E7612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792A5A-F83C-4B3A-9A59-ADAA1D99AB9B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49200-E4E3-4219-AC19-D8F92B453DB4}"/>
              </a:ext>
            </a:extLst>
          </p:cNvPr>
          <p:cNvSpPr txBox="1"/>
          <p:nvPr/>
        </p:nvSpPr>
        <p:spPr>
          <a:xfrm>
            <a:off x="8793162" y="3318483"/>
            <a:ext cx="2616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successfully added to game, broadcast to ALL sockets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247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133242"/>
            <a:ext cx="4232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4469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audienceRequest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“Watch as Audience”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Audience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1288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hostRequest</a:t>
            </a:r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Host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35AA9-278D-4E16-97B9-07679DB7C4D9}"/>
              </a:ext>
            </a:extLst>
          </p:cNvPr>
          <p:cNvSpPr txBox="1"/>
          <p:nvPr/>
        </p:nvSpPr>
        <p:spPr>
          <a:xfrm>
            <a:off x="9366481" y="317726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lands on index, clicks “I am Garrett”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HOST_GARRETT</a:t>
            </a:r>
            <a:endParaRPr lang="en-CA" dirty="0"/>
          </a:p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08BED-905A-472D-BF68-DEC92BAC6DCD}"/>
              </a:ext>
            </a:extLst>
          </p:cNvPr>
          <p:cNvSpPr txBox="1"/>
          <p:nvPr/>
        </p:nvSpPr>
        <p:spPr>
          <a:xfrm>
            <a:off x="5981135" y="2504719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3693801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“I am Geoff”, </a:t>
            </a:r>
          </a:p>
          <a:p>
            <a:r>
              <a:rPr lang="en-CA" dirty="0" err="1"/>
              <a:t>playerName</a:t>
            </a:r>
            <a:r>
              <a:rPr lang="en-CA" dirty="0"/>
              <a:t> = “</a:t>
            </a:r>
            <a:r>
              <a:rPr lang="en-CA" dirty="0" err="1"/>
              <a:t>TECHNICIAN_GEOFF</a:t>
            </a:r>
            <a:r>
              <a:rPr lang="en-CA" dirty="0"/>
              <a:t>”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9A4E3-86E5-438D-8625-D88A123B31E0}"/>
              </a:ext>
            </a:extLst>
          </p:cNvPr>
          <p:cNvSpPr txBox="1"/>
          <p:nvPr/>
        </p:nvSpPr>
        <p:spPr>
          <a:xfrm>
            <a:off x="5810883" y="2645613"/>
            <a:ext cx="348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1081541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leaveGame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refreshes/closes the tab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Leaves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Name = null, </a:t>
            </a:r>
            <a:r>
              <a:rPr lang="en-CA" dirty="0" err="1"/>
              <a:t>numPlayers</a:t>
            </a:r>
            <a:r>
              <a:rPr lang="en-CA" dirty="0"/>
              <a:t> -= 1 </a:t>
            </a:r>
          </a:p>
          <a:p>
            <a:endParaRPr lang="en-CA" dirty="0"/>
          </a:p>
          <a:p>
            <a:r>
              <a:rPr lang="en-CA" dirty="0"/>
              <a:t>broadcast to ALL sockets</a:t>
            </a:r>
          </a:p>
        </p:txBody>
      </p:sp>
    </p:spTree>
    <p:extLst>
      <p:ext uri="{BB962C8B-B14F-4D97-AF65-F5344CB8AC3E}">
        <p14:creationId xmlns:p14="http://schemas.microsoft.com/office/powerpoint/2010/main" val="1103616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clicks ‘send’</a:t>
            </a:r>
          </a:p>
          <a:p>
            <a:r>
              <a:rPr lang="en-CA" dirty="0"/>
              <a:t>‘sender’ is specified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Sends Message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messageDelivery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sender: </a:t>
            </a:r>
            <a:r>
              <a:rPr lang="en-CA" dirty="0" err="1"/>
              <a:t>HOST_GARRETT</a:t>
            </a:r>
            <a:r>
              <a:rPr lang="en-CA" dirty="0"/>
              <a:t> or </a:t>
            </a:r>
            <a:r>
              <a:rPr lang="en-CA" dirty="0" err="1"/>
              <a:t>TECHNICIAN_GEOFF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2652885" y="2409518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BROADCAST TO CAST MEMBERS</a:t>
            </a:r>
          </a:p>
        </p:txBody>
      </p:sp>
    </p:spTree>
    <p:extLst>
      <p:ext uri="{BB962C8B-B14F-4D97-AF65-F5344CB8AC3E}">
        <p14:creationId xmlns:p14="http://schemas.microsoft.com/office/powerpoint/2010/main" val="2630942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9" y="2431661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83607" y="427930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283607" y="4606215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83607" y="454619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24374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42850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45519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53026" y="4261707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63087" y="4813085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53026" y="5044779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2"/>
            <a:ext cx="8248119" cy="4620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C0ED6-EFF6-43BB-B08A-23280D33E138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235739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‘request current data’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request fresh data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gameDataDelivery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3491263" y="2604785"/>
            <a:ext cx="29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sent to host:</a:t>
            </a:r>
          </a:p>
        </p:txBody>
      </p:sp>
    </p:spTree>
    <p:extLst>
      <p:ext uri="{BB962C8B-B14F-4D97-AF65-F5344CB8AC3E}">
        <p14:creationId xmlns:p14="http://schemas.microsoft.com/office/powerpoint/2010/main" val="1645236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73941" y="1630193"/>
            <a:ext cx="258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nameChangeRequest</a:t>
            </a:r>
            <a:endParaRPr lang="en-CA" dirty="0"/>
          </a:p>
          <a:p>
            <a:r>
              <a:rPr lang="en-CA" dirty="0"/>
              <a:t>Or </a:t>
            </a:r>
            <a:r>
              <a:rPr lang="en-CA" dirty="0" err="1"/>
              <a:t>scoreChangeRequest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relevant button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change names/scores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playerScoresChanged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1946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385678" y="1632200"/>
            <a:ext cx="2587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gameStartRequest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Cast member clicks relevant button from host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member wants to start/end a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gameStarting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1926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Conch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conchPromptDisplay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91041" y="183306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D48FE2-D150-4C22-BAEF-BB0B19FBC9A8}"/>
              </a:ext>
            </a:extLst>
          </p:cNvPr>
          <p:cNvSpPr txBox="1"/>
          <p:nvPr/>
        </p:nvSpPr>
        <p:spPr>
          <a:xfrm rot="912627">
            <a:off x="2876317" y="2226269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1949CE-48BD-4398-B1CA-3F63323892D1}"/>
              </a:ext>
            </a:extLst>
          </p:cNvPr>
          <p:cNvSpPr txBox="1"/>
          <p:nvPr/>
        </p:nvSpPr>
        <p:spPr>
          <a:xfrm rot="912627">
            <a:off x="1671477" y="2505970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conchSilenceStartRequest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0070FD-9787-48DE-BA02-512E931FE741}"/>
              </a:ext>
            </a:extLst>
          </p:cNvPr>
          <p:cNvSpPr txBox="1"/>
          <p:nvPr/>
        </p:nvSpPr>
        <p:spPr>
          <a:xfrm rot="912627">
            <a:off x="1487092" y="2825396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conchSilenceStopRequest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82B4AF-6516-4D0C-9DE5-88C1DF71D9A0}"/>
              </a:ext>
            </a:extLst>
          </p:cNvPr>
          <p:cNvSpPr txBox="1"/>
          <p:nvPr/>
        </p:nvSpPr>
        <p:spPr>
          <a:xfrm rot="19970538">
            <a:off x="2991042" y="4868807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AB481-70D2-4522-BA9B-2020054098BF}"/>
              </a:ext>
            </a:extLst>
          </p:cNvPr>
          <p:cNvSpPr txBox="1"/>
          <p:nvPr/>
        </p:nvSpPr>
        <p:spPr>
          <a:xfrm rot="19970538">
            <a:off x="3173940" y="5126486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2706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DFE2-A656-4EB7-87FE-78EFCF09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8508"/>
            <a:ext cx="10515600" cy="832079"/>
          </a:xfrm>
        </p:spPr>
        <p:txBody>
          <a:bodyPr/>
          <a:lstStyle/>
          <a:p>
            <a:r>
              <a:rPr lang="en-CA" dirty="0"/>
              <a:t>Socket Connection</a:t>
            </a:r>
          </a:p>
        </p:txBody>
      </p:sp>
      <p:pic>
        <p:nvPicPr>
          <p:cNvPr id="4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8BBBA72-D009-4D28-BDFD-C4E6B0F3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389" y="1019598"/>
            <a:ext cx="770945" cy="1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A54F7E2C-EF05-4D30-9675-D7EADDD40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107" y="4054361"/>
            <a:ext cx="1849089" cy="15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Free Laptop Cliparts, Download Free Clip Art, Free Clip Art ...">
            <a:extLst>
              <a:ext uri="{FF2B5EF4-FFF2-40B4-BE49-F238E27FC236}">
                <a16:creationId xmlns:a16="http://schemas.microsoft.com/office/drawing/2014/main" id="{2F1D7E14-40B7-4333-9751-1D4C24BC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57" y="1968079"/>
            <a:ext cx="1975759" cy="15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book Brand Resources">
            <a:extLst>
              <a:ext uri="{FF2B5EF4-FFF2-40B4-BE49-F238E27FC236}">
                <a16:creationId xmlns:a16="http://schemas.microsoft.com/office/drawing/2014/main" id="{7A69D878-E909-49BD-8643-2C4A6148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350" y="351930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3F126BB-CFC8-4AAB-BA91-EF2A1E81FAAC}"/>
              </a:ext>
            </a:extLst>
          </p:cNvPr>
          <p:cNvSpPr/>
          <p:nvPr/>
        </p:nvSpPr>
        <p:spPr>
          <a:xfrm flipV="1">
            <a:off x="3064785" y="1803628"/>
            <a:ext cx="9988784" cy="3671174"/>
          </a:xfrm>
          <a:prstGeom prst="arc">
            <a:avLst>
              <a:gd name="adj1" fmla="val 10764713"/>
              <a:gd name="adj2" fmla="val 18709222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1A465-975D-4218-8A09-B4FE7FE49144}"/>
              </a:ext>
            </a:extLst>
          </p:cNvPr>
          <p:cNvSpPr txBox="1"/>
          <p:nvPr/>
        </p:nvSpPr>
        <p:spPr>
          <a:xfrm rot="708815">
            <a:off x="2572196" y="4849105"/>
            <a:ext cx="547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give them www.gameshow.geoffspielman.com?ip=24.212.142.167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ACEA87-24DC-4E77-ABFD-90BCA1E3EE2F}"/>
              </a:ext>
            </a:extLst>
          </p:cNvPr>
          <p:cNvCxnSpPr>
            <a:cxnSpLocks/>
          </p:cNvCxnSpPr>
          <p:nvPr/>
        </p:nvCxnSpPr>
        <p:spPr>
          <a:xfrm flipH="1" flipV="1">
            <a:off x="8634953" y="3983709"/>
            <a:ext cx="979901" cy="4504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F76250-7EFD-4046-8AD9-C67D014EB8D7}"/>
              </a:ext>
            </a:extLst>
          </p:cNvPr>
          <p:cNvSpPr txBox="1"/>
          <p:nvPr/>
        </p:nvSpPr>
        <p:spPr>
          <a:xfrm>
            <a:off x="6212860" y="991651"/>
            <a:ext cx="231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Client gets public content (index, images </a:t>
            </a:r>
            <a:r>
              <a:rPr lang="en-CA" dirty="0" err="1"/>
              <a:t>etc</a:t>
            </a:r>
            <a:r>
              <a:rPr lang="en-CA" dirty="0"/>
              <a:t>) from digital ocean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632617-9153-482F-99B7-8E54F2289BE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3916" y="3488385"/>
            <a:ext cx="580616" cy="8900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29789C-D2FA-4964-B3B8-5139751AB539}"/>
              </a:ext>
            </a:extLst>
          </p:cNvPr>
          <p:cNvSpPr txBox="1"/>
          <p:nvPr/>
        </p:nvSpPr>
        <p:spPr>
          <a:xfrm>
            <a:off x="7632581" y="3169712"/>
            <a:ext cx="124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DNS Server</a:t>
            </a:r>
            <a:endParaRPr lang="en-C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1234E0-FD00-4AB6-A6E4-62D149C7D8D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8719" y="3039411"/>
            <a:ext cx="1818293" cy="54299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9448DA-77CA-4332-8CBF-7209CBBFC2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6487012" y="3310907"/>
            <a:ext cx="1311238" cy="4504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DigitalOcean - Wikipedia">
            <a:extLst>
              <a:ext uri="{FF2B5EF4-FFF2-40B4-BE49-F238E27FC236}">
                <a16:creationId xmlns:a16="http://schemas.microsoft.com/office/drawing/2014/main" id="{E0D2E34C-73D0-4949-AA2C-746BE6140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16" y="1001158"/>
            <a:ext cx="922884" cy="9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136FD6-B266-4EC7-8849-B5344E7A6DC6}"/>
              </a:ext>
            </a:extLst>
          </p:cNvPr>
          <p:cNvCxnSpPr>
            <a:cxnSpLocks/>
          </p:cNvCxnSpPr>
          <p:nvPr/>
        </p:nvCxnSpPr>
        <p:spPr>
          <a:xfrm flipH="1" flipV="1">
            <a:off x="5359389" y="2148405"/>
            <a:ext cx="385472" cy="826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C7257964-613E-4432-A46F-B23F51E26DF4}"/>
              </a:ext>
            </a:extLst>
          </p:cNvPr>
          <p:cNvSpPr/>
          <p:nvPr/>
        </p:nvSpPr>
        <p:spPr>
          <a:xfrm rot="13889773" flipH="1" flipV="1">
            <a:off x="5243741" y="1326305"/>
            <a:ext cx="5193195" cy="3739505"/>
          </a:xfrm>
          <a:prstGeom prst="arc">
            <a:avLst>
              <a:gd name="adj1" fmla="val 11463417"/>
              <a:gd name="adj2" fmla="val 19922351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3641A7-21FF-4407-ACC9-920FB9C11AFA}"/>
              </a:ext>
            </a:extLst>
          </p:cNvPr>
          <p:cNvSpPr txBox="1"/>
          <p:nvPr/>
        </p:nvSpPr>
        <p:spPr>
          <a:xfrm>
            <a:off x="4674877" y="3539535"/>
            <a:ext cx="231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Worker: no SSL on *gameshow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645A89-6FC5-40B9-8E1D-04D66B7ACAA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05987" y="3920693"/>
            <a:ext cx="903323" cy="10269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0590A1-23F4-42DE-B060-F05E0295FDD7}"/>
              </a:ext>
            </a:extLst>
          </p:cNvPr>
          <p:cNvSpPr txBox="1"/>
          <p:nvPr/>
        </p:nvSpPr>
        <p:spPr>
          <a:xfrm>
            <a:off x="10654472" y="4907270"/>
            <a:ext cx="146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Parse </a:t>
            </a:r>
            <a:r>
              <a:rPr lang="en-CA" dirty="0" err="1"/>
              <a:t>url</a:t>
            </a:r>
            <a:r>
              <a:rPr lang="en-CA" dirty="0"/>
              <a:t> for my IP address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3EEEFB70-3E1C-4FC6-8BF9-BA6CB948DB2B}"/>
              </a:ext>
            </a:extLst>
          </p:cNvPr>
          <p:cNvSpPr/>
          <p:nvPr/>
        </p:nvSpPr>
        <p:spPr>
          <a:xfrm flipH="1" flipV="1">
            <a:off x="1396804" y="1270247"/>
            <a:ext cx="9988784" cy="5377895"/>
          </a:xfrm>
          <a:prstGeom prst="arc">
            <a:avLst>
              <a:gd name="adj1" fmla="val 11931196"/>
              <a:gd name="adj2" fmla="val 213157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9675D6-D1BD-47DB-8662-F2B23CA93E81}"/>
              </a:ext>
            </a:extLst>
          </p:cNvPr>
          <p:cNvSpPr txBox="1"/>
          <p:nvPr/>
        </p:nvSpPr>
        <p:spPr>
          <a:xfrm rot="708815">
            <a:off x="2601010" y="5969142"/>
            <a:ext cx="547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Socket connection @ 24.212.142.167:3000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3436B604-3FFF-47C9-BBAF-AF7A9175D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5" y="2944310"/>
            <a:ext cx="1202435" cy="73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604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305A-B403-4127-8A5F-0ACDF6A6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23" y="0"/>
            <a:ext cx="7896497" cy="740864"/>
          </a:xfrm>
        </p:spPr>
        <p:txBody>
          <a:bodyPr/>
          <a:lstStyle/>
          <a:p>
            <a:r>
              <a:rPr lang="en-CA" dirty="0"/>
              <a:t>Worker Threw an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999F-6D84-41DC-8140-C86A79AA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815431"/>
            <a:ext cx="10515600" cy="4351338"/>
          </a:xfrm>
        </p:spPr>
        <p:txBody>
          <a:bodyPr>
            <a:normAutofit lnSpcReduction="10000"/>
          </a:bodyPr>
          <a:lstStyle/>
          <a:p>
            <a:pPr fontAlgn="t"/>
            <a:r>
              <a:rPr lang="en-CA" b="1" dirty="0"/>
              <a:t>Request URL: </a:t>
            </a:r>
          </a:p>
          <a:p>
            <a:pPr marL="457200" lvl="1" indent="0" latinLnBrk="1">
              <a:buNone/>
            </a:pPr>
            <a:r>
              <a:rPr lang="en-CA" dirty="0">
                <a:hlinkClick r:id="rId2"/>
              </a:rPr>
              <a:t>https://gameshow.geoffspielman.com/gamesocket/?ip=24.212.142.167&amp;EIO=3&amp;transport=polling&amp;t=N7C6_EQ</a:t>
            </a:r>
            <a:endParaRPr lang="en-CA" dirty="0"/>
          </a:p>
          <a:p>
            <a:pPr fontAlgn="t"/>
            <a:r>
              <a:rPr lang="en-CA" b="1" dirty="0"/>
              <a:t>Request Method: </a:t>
            </a:r>
          </a:p>
          <a:p>
            <a:pPr marL="0" indent="0" latinLnBrk="1">
              <a:buNone/>
            </a:pPr>
            <a:r>
              <a:rPr lang="en-CA" dirty="0"/>
              <a:t>	GET</a:t>
            </a:r>
          </a:p>
          <a:p>
            <a:pPr fontAlgn="t"/>
            <a:r>
              <a:rPr lang="en-CA" b="1" dirty="0"/>
              <a:t>path: </a:t>
            </a:r>
          </a:p>
          <a:p>
            <a:pPr marL="457200" lvl="1" indent="0" latinLnBrk="1">
              <a:buNone/>
            </a:pPr>
            <a:r>
              <a:rPr lang="en-CA" dirty="0"/>
              <a:t>/</a:t>
            </a:r>
            <a:r>
              <a:rPr lang="en-CA" dirty="0" err="1"/>
              <a:t>gamesocket</a:t>
            </a:r>
            <a:r>
              <a:rPr lang="en-CA" dirty="0"/>
              <a:t>/?</a:t>
            </a:r>
            <a:r>
              <a:rPr lang="en-CA" dirty="0" err="1"/>
              <a:t>ip</a:t>
            </a:r>
            <a:r>
              <a:rPr lang="en-CA" dirty="0"/>
              <a:t>=</a:t>
            </a:r>
            <a:r>
              <a:rPr lang="en-CA" dirty="0" err="1"/>
              <a:t>24.212.142.167&amp;EIO</a:t>
            </a:r>
            <a:r>
              <a:rPr lang="en-CA" dirty="0"/>
              <a:t>=</a:t>
            </a:r>
            <a:r>
              <a:rPr lang="en-CA" dirty="0" err="1"/>
              <a:t>3&amp;transport</a:t>
            </a:r>
            <a:r>
              <a:rPr lang="en-CA" dirty="0"/>
              <a:t>=</a:t>
            </a:r>
            <a:r>
              <a:rPr lang="en-CA" dirty="0" err="1"/>
              <a:t>polling&amp;t</a:t>
            </a:r>
            <a:r>
              <a:rPr lang="en-CA" dirty="0"/>
              <a:t>=</a:t>
            </a:r>
            <a:r>
              <a:rPr lang="en-CA" dirty="0" err="1"/>
              <a:t>N7C6_EQ</a:t>
            </a:r>
            <a:endParaRPr lang="en-CA" dirty="0"/>
          </a:p>
          <a:p>
            <a:pPr marL="457200" lvl="1" indent="0" latinLnBrk="1">
              <a:buNone/>
            </a:pPr>
            <a:endParaRPr lang="en-CA" dirty="0"/>
          </a:p>
          <a:p>
            <a:pPr latinLnBrk="1"/>
            <a:r>
              <a:rPr lang="en-CA" b="1" dirty="0"/>
              <a:t>Query String Parameters</a:t>
            </a:r>
          </a:p>
          <a:p>
            <a:pPr marL="457200" lvl="1" indent="0" latinLnBrk="1">
              <a:buNone/>
            </a:pPr>
            <a:r>
              <a:rPr lang="en-CA" dirty="0" err="1"/>
              <a:t>ip</a:t>
            </a:r>
            <a:r>
              <a:rPr lang="en-CA" dirty="0"/>
              <a:t>: 24.212.142.167		</a:t>
            </a:r>
          </a:p>
          <a:p>
            <a:pPr marL="457200" lvl="1" indent="0" latinLnBrk="1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5528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46A5-BE5C-40A2-B259-1E44E220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1" y="85207"/>
            <a:ext cx="5021424" cy="586597"/>
          </a:xfrm>
        </p:spPr>
        <p:txBody>
          <a:bodyPr>
            <a:normAutofit fontScale="90000"/>
          </a:bodyPr>
          <a:lstStyle/>
          <a:p>
            <a:r>
              <a:rPr lang="en-CA" dirty="0"/>
              <a:t>New Error message: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605A6-0264-4B7A-90FE-DC90AD14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2" y="2448309"/>
            <a:ext cx="6485455" cy="419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FDC74-9E0A-4DF7-9217-4989DD55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38" y="168598"/>
            <a:ext cx="7174644" cy="21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87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4056-2624-473D-88C6-CBA78951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Cloudflare’s help center: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676EB-5CF2-4A25-B780-D255B5E1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94" y="2465129"/>
            <a:ext cx="9052684" cy="33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9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C03F-32AA-4E4F-A789-8677CACBF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1" y="-1975"/>
            <a:ext cx="10515600" cy="1325563"/>
          </a:xfrm>
        </p:spPr>
        <p:txBody>
          <a:bodyPr/>
          <a:lstStyle/>
          <a:p>
            <a:r>
              <a:rPr lang="en-CA" dirty="0"/>
              <a:t>Cookie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7E47-C65D-4641-AAD3-F334E2A7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47" y="1022088"/>
            <a:ext cx="11142306" cy="54906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Go to google.com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on </a:t>
            </a:r>
            <a:r>
              <a:rPr lang="en-CA" b="1" dirty="0"/>
              <a:t>Application</a:t>
            </a:r>
            <a:r>
              <a:rPr lang="en-CA" dirty="0"/>
              <a:t> tab at the top (network, memory, application)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 err="1"/>
              <a:t>Cick</a:t>
            </a:r>
            <a:r>
              <a:rPr lang="en-CA" dirty="0"/>
              <a:t> </a:t>
            </a:r>
            <a:r>
              <a:rPr lang="en-CA" b="1" dirty="0"/>
              <a:t>Cookies</a:t>
            </a:r>
            <a:r>
              <a:rPr lang="en-CA" dirty="0"/>
              <a:t> on the sidebar on the left and click on a domain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Double click on an empty row under the </a:t>
            </a:r>
            <a:r>
              <a:rPr lang="en-CA" dirty="0" err="1"/>
              <a:t>entires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Name: </a:t>
            </a:r>
            <a:r>
              <a:rPr lang="en-CA" b="1" dirty="0"/>
              <a:t>role</a:t>
            </a:r>
          </a:p>
          <a:p>
            <a:pPr marL="0" indent="0">
              <a:buNone/>
            </a:pPr>
            <a:r>
              <a:rPr lang="en-CA" dirty="0"/>
              <a:t>Value: </a:t>
            </a:r>
            <a:r>
              <a:rPr lang="en-CA" b="1" dirty="0"/>
              <a:t>host</a:t>
            </a:r>
          </a:p>
          <a:p>
            <a:pPr marL="0" indent="0">
              <a:buNone/>
            </a:pPr>
            <a:r>
              <a:rPr lang="en-CA" dirty="0"/>
              <a:t>Domain: </a:t>
            </a:r>
            <a:r>
              <a:rPr lang="en-CA" b="1" dirty="0"/>
              <a:t>gameshow.geoffspielman.com </a:t>
            </a:r>
            <a:r>
              <a:rPr lang="en-CA" dirty="0"/>
              <a:t>(tab over this for now)</a:t>
            </a:r>
          </a:p>
          <a:p>
            <a:pPr marL="0" indent="0">
              <a:buNone/>
            </a:pPr>
            <a:r>
              <a:rPr lang="en-CA" dirty="0"/>
              <a:t>Path: </a:t>
            </a:r>
            <a:r>
              <a:rPr lang="en-CA" b="1" dirty="0"/>
              <a:t>/</a:t>
            </a:r>
          </a:p>
          <a:p>
            <a:pPr marL="0" indent="0">
              <a:buNone/>
            </a:pPr>
            <a:r>
              <a:rPr lang="en-CA" dirty="0"/>
              <a:t>Expires: </a:t>
            </a:r>
            <a:r>
              <a:rPr lang="en-CA" b="1" dirty="0" err="1"/>
              <a:t>2021-01-01T00:00:00</a:t>
            </a:r>
            <a:endParaRPr lang="en-CA" b="1" dirty="0"/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8C2F60-44BF-4104-931A-8A745A187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963" y="1323588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81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</p:spTree>
    <p:extLst>
      <p:ext uri="{BB962C8B-B14F-4D97-AF65-F5344CB8AC3E}">
        <p14:creationId xmlns:p14="http://schemas.microsoft.com/office/powerpoint/2010/main" val="753816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1569100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001414" y="24076"/>
            <a:ext cx="1650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3595049" y="34653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3648927" y="-35847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86B2C9-FDFB-4B91-AFD1-92CBA41C9549}"/>
              </a:ext>
            </a:extLst>
          </p:cNvPr>
          <p:cNvSpPr/>
          <p:nvPr/>
        </p:nvSpPr>
        <p:spPr>
          <a:xfrm>
            <a:off x="3592862" y="693055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019527-09E5-4BCB-9C39-2317B0643FAB}"/>
              </a:ext>
            </a:extLst>
          </p:cNvPr>
          <p:cNvSpPr txBox="1"/>
          <p:nvPr/>
        </p:nvSpPr>
        <p:spPr>
          <a:xfrm>
            <a:off x="3645149" y="664042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End Game</a:t>
            </a:r>
          </a:p>
        </p:txBody>
      </p:sp>
    </p:spTree>
    <p:extLst>
      <p:ext uri="{BB962C8B-B14F-4D97-AF65-F5344CB8AC3E}">
        <p14:creationId xmlns:p14="http://schemas.microsoft.com/office/powerpoint/2010/main" val="27278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99055" y="3798661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978196" y="3798010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2127080" y="136045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3516620" y="1387485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5855060" y="1367570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47380" y="103235"/>
            <a:ext cx="3406450" cy="15946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E89F1528-7E57-471A-9F0E-BF476A3D0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049192"/>
              </p:ext>
            </p:extLst>
          </p:nvPr>
        </p:nvGraphicFramePr>
        <p:xfrm>
          <a:off x="2099055" y="1877837"/>
          <a:ext cx="806086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59">
                  <a:extLst>
                    <a:ext uri="{9D8B030D-6E8A-4147-A177-3AD203B41FA5}">
                      <a16:colId xmlns:a16="http://schemas.microsoft.com/office/drawing/2014/main" val="836460442"/>
                    </a:ext>
                  </a:extLst>
                </a:gridCol>
                <a:gridCol w="1121745">
                  <a:extLst>
                    <a:ext uri="{9D8B030D-6E8A-4147-A177-3AD203B41FA5}">
                      <a16:colId xmlns:a16="http://schemas.microsoft.com/office/drawing/2014/main" val="3002254449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768291718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249977210"/>
                    </a:ext>
                  </a:extLst>
                </a:gridCol>
                <a:gridCol w="2741825">
                  <a:extLst>
                    <a:ext uri="{9D8B030D-6E8A-4147-A177-3AD203B41FA5}">
                      <a16:colId xmlns:a16="http://schemas.microsoft.com/office/drawing/2014/main" val="3683043344"/>
                    </a:ext>
                  </a:extLst>
                </a:gridCol>
              </a:tblGrid>
              <a:tr h="292504">
                <a:tc>
                  <a:txBody>
                    <a:bodyPr/>
                    <a:lstStyle/>
                    <a:p>
                      <a:r>
                        <a:rPr lang="en-CA" dirty="0" err="1"/>
                        <a:t>PlayerID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socketID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ipAddress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48169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22163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216260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71718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8702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EBDA75E-6B95-433B-915E-3BA80A23F6DF}"/>
              </a:ext>
            </a:extLst>
          </p:cNvPr>
          <p:cNvSpPr txBox="1"/>
          <p:nvPr/>
        </p:nvSpPr>
        <p:spPr>
          <a:xfrm>
            <a:off x="5733149" y="3798010"/>
            <a:ext cx="232434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Request Data Update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EA1EB3-0444-4493-8458-E96E2FC81A0F}"/>
              </a:ext>
            </a:extLst>
          </p:cNvPr>
          <p:cNvSpPr/>
          <p:nvPr/>
        </p:nvSpPr>
        <p:spPr>
          <a:xfrm>
            <a:off x="2035683" y="5515515"/>
            <a:ext cx="8105526" cy="126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Mock Console Window</a:t>
            </a:r>
          </a:p>
        </p:txBody>
      </p:sp>
    </p:spTree>
    <p:extLst>
      <p:ext uri="{BB962C8B-B14F-4D97-AF65-F5344CB8AC3E}">
        <p14:creationId xmlns:p14="http://schemas.microsoft.com/office/powerpoint/2010/main" val="180156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A3D1-F147-476E-962D-0952CFB4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83D26-664C-4F7B-B3CB-720E79374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869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C211A5-1E4D-477F-90FE-C69C7C358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3465D-C748-4E39-8A69-FEF54252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418" y="691560"/>
            <a:ext cx="647544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Welcome to Geoff and Garry’s Game Show Extravaganza!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A163-B309-4114-82DB-6607AF9B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184" y="3929111"/>
            <a:ext cx="3849655" cy="522516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Please enter your name: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82587-8856-4FF0-B0AE-A3156A9912B5}"/>
              </a:ext>
            </a:extLst>
          </p:cNvPr>
          <p:cNvSpPr txBox="1"/>
          <p:nvPr/>
        </p:nvSpPr>
        <p:spPr>
          <a:xfrm>
            <a:off x="5554435" y="3735501"/>
            <a:ext cx="5622472" cy="9097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D81BC-8141-42E4-B124-1A672C970954}"/>
              </a:ext>
            </a:extLst>
          </p:cNvPr>
          <p:cNvSpPr txBox="1"/>
          <p:nvPr/>
        </p:nvSpPr>
        <p:spPr>
          <a:xfrm>
            <a:off x="3708139" y="2559558"/>
            <a:ext cx="764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Some words of encouragement/ our catch phrase</a:t>
            </a:r>
          </a:p>
        </p:txBody>
      </p:sp>
      <p:pic>
        <p:nvPicPr>
          <p:cNvPr id="2050" name="Picture 2" descr="Star clip art free clipart images - Cliparting.com">
            <a:extLst>
              <a:ext uri="{FF2B5EF4-FFF2-40B4-BE49-F238E27FC236}">
                <a16:creationId xmlns:a16="http://schemas.microsoft.com/office/drawing/2014/main" id="{332D2EDA-6A47-4EDA-A672-DBD88E16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34" y="190167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tar clip art free clipart images - Cliparting.com">
            <a:extLst>
              <a:ext uri="{FF2B5EF4-FFF2-40B4-BE49-F238E27FC236}">
                <a16:creationId xmlns:a16="http://schemas.microsoft.com/office/drawing/2014/main" id="{17253DB0-F32A-4E8D-8756-06D9B36B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79951" y="61725"/>
            <a:ext cx="2563391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D8C077-C5A4-4C31-AE30-B40D68853E17}"/>
              </a:ext>
            </a:extLst>
          </p:cNvPr>
          <p:cNvSpPr txBox="1"/>
          <p:nvPr/>
        </p:nvSpPr>
        <p:spPr>
          <a:xfrm>
            <a:off x="3688312" y="5984969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Geoff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A700C-F099-4771-B364-CE030329596E}"/>
              </a:ext>
            </a:extLst>
          </p:cNvPr>
          <p:cNvSpPr txBox="1"/>
          <p:nvPr/>
        </p:nvSpPr>
        <p:spPr>
          <a:xfrm>
            <a:off x="5908220" y="5968408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Garrett</a:t>
            </a:r>
          </a:p>
        </p:txBody>
      </p:sp>
      <p:pic>
        <p:nvPicPr>
          <p:cNvPr id="11" name="Picture 10" descr="A picture containing drawing, kite&#10;&#10;Description automatically generated">
            <a:extLst>
              <a:ext uri="{FF2B5EF4-FFF2-40B4-BE49-F238E27FC236}">
                <a16:creationId xmlns:a16="http://schemas.microsoft.com/office/drawing/2014/main" id="{8378143D-73C4-45B2-8B45-192D30EE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5093" y="2289727"/>
            <a:ext cx="2342857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7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25370" y="2077212"/>
            <a:ext cx="5902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Pass the Conch</a:t>
            </a:r>
          </a:p>
        </p:txBody>
      </p:sp>
      <p:pic>
        <p:nvPicPr>
          <p:cNvPr id="1028" name="Picture 4" descr="Shell clipart conch, Shell conch Transparent FREE for download on ...">
            <a:extLst>
              <a:ext uri="{FF2B5EF4-FFF2-40B4-BE49-F238E27FC236}">
                <a16:creationId xmlns:a16="http://schemas.microsoft.com/office/drawing/2014/main" id="{A5A56A83-2C3B-4D5A-B71D-9404F08E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780" y="1813880"/>
            <a:ext cx="1803961" cy="156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3674265" y="5542561"/>
            <a:ext cx="395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Accumulated Silence:</a:t>
            </a:r>
          </a:p>
          <a:p>
            <a:r>
              <a:rPr lang="en-CA" sz="2800" dirty="0"/>
              <a:t>Conversation Length: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C106C-B85E-4D75-8576-E825D7299FF7}"/>
              </a:ext>
            </a:extLst>
          </p:cNvPr>
          <p:cNvSpPr txBox="1"/>
          <p:nvPr/>
        </p:nvSpPr>
        <p:spPr>
          <a:xfrm>
            <a:off x="2251587" y="3765755"/>
            <a:ext cx="7207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FF0000"/>
                </a:solidFill>
              </a:rPr>
              <a:t>Would it be better to be a gecko or a hawk for 1 week?</a:t>
            </a:r>
          </a:p>
        </p:txBody>
      </p:sp>
    </p:spTree>
    <p:extLst>
      <p:ext uri="{BB962C8B-B14F-4D97-AF65-F5344CB8AC3E}">
        <p14:creationId xmlns:p14="http://schemas.microsoft.com/office/powerpoint/2010/main" val="138052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BDEBBFA-51AE-4508-A870-3B8AC82C37A4}"/>
              </a:ext>
            </a:extLst>
          </p:cNvPr>
          <p:cNvGrpSpPr/>
          <p:nvPr/>
        </p:nvGrpSpPr>
        <p:grpSpPr>
          <a:xfrm>
            <a:off x="2865121" y="928991"/>
            <a:ext cx="2883408" cy="2232470"/>
            <a:chOff x="3194304" y="797243"/>
            <a:chExt cx="2883408" cy="2232470"/>
          </a:xfrm>
        </p:grpSpPr>
        <p:pic>
          <p:nvPicPr>
            <p:cNvPr id="5122" name="Picture 2" descr="Young Engeneer Business Man With Thin Modern Aluminium Laptop ...">
              <a:extLst>
                <a:ext uri="{FF2B5EF4-FFF2-40B4-BE49-F238E27FC236}">
                  <a16:creationId xmlns:a16="http://schemas.microsoft.com/office/drawing/2014/main" id="{61856406-0BDF-4C65-964F-78961F32DE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" t="15713" r="37381" b="14185"/>
            <a:stretch/>
          </p:blipFill>
          <p:spPr bwMode="auto">
            <a:xfrm>
              <a:off x="3194304" y="797243"/>
              <a:ext cx="2883408" cy="223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1CD876-6D0D-4272-AF7C-21FEC5308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20833" y="797243"/>
              <a:ext cx="817998" cy="99736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6BF210-20FB-4EEF-885F-A23673732AE0}"/>
              </a:ext>
            </a:extLst>
          </p:cNvPr>
          <p:cNvGrpSpPr/>
          <p:nvPr/>
        </p:nvGrpSpPr>
        <p:grpSpPr>
          <a:xfrm>
            <a:off x="6443472" y="804672"/>
            <a:ext cx="2804160" cy="2170177"/>
            <a:chOff x="6443472" y="804672"/>
            <a:chExt cx="2804160" cy="2170177"/>
          </a:xfrm>
        </p:grpSpPr>
        <p:pic>
          <p:nvPicPr>
            <p:cNvPr id="5124" name="Picture 4" descr="The Tonight Show,' 'Late Night' suspended over coronavirus">
              <a:extLst>
                <a:ext uri="{FF2B5EF4-FFF2-40B4-BE49-F238E27FC236}">
                  <a16:creationId xmlns:a16="http://schemas.microsoft.com/office/drawing/2014/main" id="{AD826EFC-C519-4013-8DD5-4B6CC2372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3" t="3410" r="11947" b="9866"/>
            <a:stretch/>
          </p:blipFill>
          <p:spPr bwMode="auto">
            <a:xfrm>
              <a:off x="6443472" y="804672"/>
              <a:ext cx="2804160" cy="2170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29E1144C-014A-46C6-9741-E58902821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5258" y="804672"/>
              <a:ext cx="718350" cy="977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107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6806</TotalTime>
  <Words>795</Words>
  <Application>Microsoft Office PowerPoint</Application>
  <PresentationFormat>Widescreen</PresentationFormat>
  <Paragraphs>229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to Geoff and Garry’s Game Show Extravaganza!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Socket Connection</vt:lpstr>
      <vt:lpstr>Worker Threw an Exception</vt:lpstr>
      <vt:lpstr>New Error message:</vt:lpstr>
      <vt:lpstr>Cloudflare’s help center:</vt:lpstr>
      <vt:lpstr>Cookie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Spielman</dc:creator>
  <cp:lastModifiedBy>Geoff Spielman</cp:lastModifiedBy>
  <cp:revision>159</cp:revision>
  <dcterms:created xsi:type="dcterms:W3CDTF">2020-04-23T16:30:09Z</dcterms:created>
  <dcterms:modified xsi:type="dcterms:W3CDTF">2020-05-05T21:35:24Z</dcterms:modified>
</cp:coreProperties>
</file>